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3" r:id="rId6"/>
    <p:sldId id="265" r:id="rId7"/>
    <p:sldId id="264" r:id="rId8"/>
    <p:sldId id="266" r:id="rId9"/>
    <p:sldId id="271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9ADE3-BF2C-45EE-B4AD-4C737AFB029E}" v="16" dt="2025-08-17T15:05:45.025"/>
    <p1510:client id="{A1116630-80AC-472F-AB0C-01EF158AA278}" v="17" dt="2025-08-17T00:36:26.096"/>
    <p1510:client id="{D5DFED01-45D5-43E5-7D67-E85D4AE884B8}" v="6" dt="2025-08-17T15:05:01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</a:rPr>
              <a:t>Claimly — Get It Done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AI-Powered Dental Insurance Claim Automation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Benefits of Blockchain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solidFill>
                  <a:srgbClr val="FFFFFF"/>
                </a:solidFill>
              </a:rPr>
              <a:t>• Real-time claim validation</a:t>
            </a:r>
          </a:p>
          <a:p>
            <a:r>
              <a:rPr sz="1800">
                <a:solidFill>
                  <a:srgbClr val="FFFFFF"/>
                </a:solidFill>
              </a:rPr>
              <a:t>• Faster payments to providers</a:t>
            </a:r>
          </a:p>
          <a:p>
            <a:r>
              <a:rPr sz="1800">
                <a:solidFill>
                  <a:srgbClr val="FFFFFF"/>
                </a:solidFill>
              </a:rPr>
              <a:t>• Patients experience reduced wait times</a:t>
            </a:r>
          </a:p>
          <a:p>
            <a:r>
              <a:rPr sz="1800">
                <a:solidFill>
                  <a:srgbClr val="FFFFFF"/>
                </a:solidFill>
              </a:rPr>
              <a:t>• Improved cash flow for dental practices</a:t>
            </a:r>
          </a:p>
          <a:p>
            <a:r>
              <a:rPr sz="1800">
                <a:solidFill>
                  <a:srgbClr val="FFFFFF"/>
                </a:solidFill>
              </a:rPr>
              <a:t>• Immutable audit trail for compliance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80644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55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4864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SaaS subscription per practice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Per-claim automation fee (clearinghouse-integrated)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Enterprise/DSO add-ons: analytics, SSO, SLAs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6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4864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Competitive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Traditional processors: manual, slow reimbursements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Clearinghouses: limited AI, no payment acceleration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• Claimly: AI-driven claims + blockchain-accelerated payments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10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4864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Get in Touch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200">
                <a:solidFill>
                  <a:srgbClr val="FFFFFF"/>
                </a:solidFill>
              </a:defRPr>
            </a:pPr>
            <a:r>
              <a:t>Website: claimlyai.ai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Contact: investors@claimlyai.ai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76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Our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AI-powered dental x-ray analysis (FastAI + PyTorch)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Auto-generated clinical notes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Completed insurance claim forms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Secure submission via clearinghouse APIs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How It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1. Upload X-ray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2. AI Diagnosis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3. Auto Notes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4. Submit Claim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B57D14A-23B2-EF2B-ADBF-31624B28A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8657112" y="1384980"/>
            <a:ext cx="172191" cy="3265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183E0D-4516-983D-B88E-E853F84933B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639299" y="5489367"/>
            <a:ext cx="100940" cy="203347"/>
          </a:xfrm>
        </p:spPr>
        <p:txBody>
          <a:bodyPr>
            <a:normAutofit fontScale="25000" lnSpcReduction="20000"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Dental offices spend hours weekly preparing claims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Approvals take weeks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Rejections are common due to missing documentation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Market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$80B+ U.S. dental insurance market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200,000+ dental practices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Huge potential for automation &amp; faster reimbursement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9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Technology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AI: FastAI + PyTorch image classification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Backend: Django + REST APIs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Document Generation: ReportLab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HIPAA-ready compliance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2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</a:rPr>
              <a:t>Traction &amp;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80% faster claim preparation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Approvals in 2–4 days instead of weeks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• Fewer rejected claims, cleaner submissions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01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FFFF"/>
                </a:solidFill>
              </a:rPr>
              <a:t>Claimly Pitch Deck – Deck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 b="0">
                <a:solidFill>
                  <a:srgbClr val="FFFFFF"/>
                </a:solidFill>
              </a:rPr>
              <a:t>Blockchain-Powered Payments Flow</a:t>
            </a:r>
          </a:p>
        </p:txBody>
      </p:sp>
      <p:pic>
        <p:nvPicPr>
          <p:cNvPr id="4" name="Picture 3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80644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94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Blockchain-Powered Payment Flow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1463040" cy="914400"/>
          </a:xfrm>
          <a:prstGeom prst="rect">
            <a:avLst/>
          </a:prstGeom>
          <a:solidFill>
            <a:srgbClr val="14B8A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b="1">
                <a:solidFill>
                  <a:srgbClr val="FFFFFF"/>
                </a:solidFill>
              </a:rPr>
              <a:t>Patient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103120" y="1371600"/>
            <a:ext cx="1463040" cy="914400"/>
          </a:xfrm>
          <a:prstGeom prst="rect">
            <a:avLst/>
          </a:prstGeom>
          <a:solidFill>
            <a:srgbClr val="1E40A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b="1">
                <a:solidFill>
                  <a:srgbClr val="FFFFFF"/>
                </a:solidFill>
              </a:rPr>
              <a:t>Dental Office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49040" y="1371600"/>
            <a:ext cx="1463040" cy="914400"/>
          </a:xfrm>
          <a:prstGeom prst="rect">
            <a:avLst/>
          </a:prstGeom>
          <a:solidFill>
            <a:srgbClr val="60A5F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b="1">
                <a:solidFill>
                  <a:srgbClr val="FFFFFF"/>
                </a:solidFill>
              </a:rPr>
              <a:t>Claimly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4960" y="1371600"/>
            <a:ext cx="1463040" cy="914400"/>
          </a:xfrm>
          <a:prstGeom prst="rect">
            <a:avLst/>
          </a:prstGeom>
          <a:solidFill>
            <a:srgbClr val="1E40A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b="1">
                <a:solidFill>
                  <a:srgbClr val="FFFFFF"/>
                </a:solidFill>
              </a:rPr>
              <a:t>Insurance Blockchain</a:t>
            </a:r>
          </a:p>
        </p:txBody>
      </p:sp>
      <p:sp>
        <p:nvSpPr>
          <p:cNvPr id="7" name="Rectangle 6"/>
          <p:cNvSpPr/>
          <p:nvPr/>
        </p:nvSpPr>
        <p:spPr>
          <a:xfrm>
            <a:off x="7040880" y="1371600"/>
            <a:ext cx="1463040" cy="914400"/>
          </a:xfrm>
          <a:prstGeom prst="rect">
            <a:avLst/>
          </a:prstGeom>
          <a:solidFill>
            <a:srgbClr val="14B8A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b="1">
                <a:solidFill>
                  <a:srgbClr val="FFFFFF"/>
                </a:solidFill>
              </a:rPr>
              <a:t>Fast Payment Release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920240" y="1600200"/>
            <a:ext cx="548640" cy="457200"/>
          </a:xfrm>
          <a:prstGeom prst="rightArrow">
            <a:avLst/>
          </a:prstGeom>
          <a:solidFill>
            <a:srgbClr val="60A5F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ight Arrow 8"/>
          <p:cNvSpPr/>
          <p:nvPr/>
        </p:nvSpPr>
        <p:spPr>
          <a:xfrm>
            <a:off x="3566160" y="1600200"/>
            <a:ext cx="548640" cy="457200"/>
          </a:xfrm>
          <a:prstGeom prst="rightArrow">
            <a:avLst/>
          </a:prstGeom>
          <a:solidFill>
            <a:srgbClr val="60A5F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ight Arrow 9"/>
          <p:cNvSpPr/>
          <p:nvPr/>
        </p:nvSpPr>
        <p:spPr>
          <a:xfrm>
            <a:off x="5212080" y="1600200"/>
            <a:ext cx="548640" cy="457200"/>
          </a:xfrm>
          <a:prstGeom prst="rightArrow">
            <a:avLst/>
          </a:prstGeom>
          <a:solidFill>
            <a:srgbClr val="60A5F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ight Arrow 10"/>
          <p:cNvSpPr/>
          <p:nvPr/>
        </p:nvSpPr>
        <p:spPr>
          <a:xfrm>
            <a:off x="6858000" y="1600200"/>
            <a:ext cx="548640" cy="457200"/>
          </a:xfrm>
          <a:prstGeom prst="rightArrow">
            <a:avLst/>
          </a:prstGeom>
          <a:solidFill>
            <a:srgbClr val="60A5F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logo_compress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580644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5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Claimly Pitch Deck – Deck 3</vt:lpstr>
      <vt:lpstr>Blockchain-Powered Payment Flow</vt:lpstr>
      <vt:lpstr>Benefits of Blockchain Payments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41</cp:revision>
  <dcterms:created xsi:type="dcterms:W3CDTF">2013-01-27T09:14:16Z</dcterms:created>
  <dcterms:modified xsi:type="dcterms:W3CDTF">2025-08-17T15:07:59Z</dcterms:modified>
  <cp:category/>
</cp:coreProperties>
</file>